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86370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Симулятор пчеловодства: От улья к прибыли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932277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 начинающий или опытный пчеловод, стремящийся создать процветающую пасеку. Управляйте своими ульями, следите за здоровьем пчелиных семей, торгуйте медом, берите кредиты в банках и развивайте свой бизнес.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5173028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Игра моделирует реальные процессы пчеловодства с учетом погодных условий, цветения растений и экономических факторов.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0998"/>
            <a:ext cx="873287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Новые перспективы для пчеловодов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510099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Игра полезна не только новичкам, но и опытным фермерам, занимающимся пчеловодством "для души". Она вдохновляет игроков взглянуть на своё хобби иначе и рассмотреть пчеловодство как источник дополнительного дохода.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6006703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Например, осознание того, что "можно было бы купить "Ниву": удобно и сахар привозить пчелкам, и на рыбалку ездить регулярно. А уж налоги как самозанятый платить с таким доходом — одно удовольствие!"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32397"/>
            <a:ext cx="781050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Погружение в мир пчеловодства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918" y="3056811"/>
            <a:ext cx="471130" cy="544354"/>
          </a:xfrm>
          <a:prstGeom prst="roundRect">
            <a:avLst>
              <a:gd name="adj" fmla="val 11645"/>
            </a:avLst>
          </a:prstGeom>
          <a:solidFill>
            <a:srgbClr val="4D4D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573" y="3214330"/>
            <a:ext cx="261818" cy="2094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85262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Управление ульями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4286250"/>
            <a:ext cx="414373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Моделирование развития ульев с учетом реальных погодных условий и биологии пчел.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69468" y="3056811"/>
            <a:ext cx="471130" cy="544354"/>
          </a:xfrm>
          <a:prstGeom prst="roundRect">
            <a:avLst>
              <a:gd name="adj" fmla="val 11645"/>
            </a:avLst>
          </a:prstGeom>
          <a:solidFill>
            <a:srgbClr val="4D4D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24" y="3214330"/>
            <a:ext cx="261818" cy="2094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43274" y="385262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Погодные условия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43274" y="4286250"/>
            <a:ext cx="414373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Учет влияния погоды на медосбор и здоровье пчелиных семей.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675019" y="3056811"/>
            <a:ext cx="471130" cy="544354"/>
          </a:xfrm>
          <a:prstGeom prst="roundRect">
            <a:avLst>
              <a:gd name="adj" fmla="val 11645"/>
            </a:avLst>
          </a:prstGeom>
          <a:solidFill>
            <a:srgbClr val="4D4D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75" y="3214330"/>
            <a:ext cx="261818" cy="2094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8825" y="385262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Прогноз спроса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48825" y="4286250"/>
            <a:ext cx="414385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Прогнозирование спроса на продукцию и расчет прибыльности пасеки.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37724" y="552700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идеальный инструмент как для начинающих, так и для опытных пчеловодов, желающих освоить тонкости своего дела и повысить эффективность хозяйства.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0998"/>
            <a:ext cx="954726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игры: Принимать верные решения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510099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Цель игры — принять правильные решения в начале года, основываясь на статистических данных, и улучшать свою стратегию в течение сезона, адаптируясь к реальным условиям.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6006703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позволяет игрокам развивать свои навыки стратегического планирования и оперативного управления в динамичной среде пчеловодства.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0117"/>
            <a:ext cx="918460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Моделирование улья: Профиль взятка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3238976"/>
            <a:ext cx="4178618" cy="2529721"/>
          </a:xfrm>
          <a:prstGeom prst="roundRect">
            <a:avLst>
              <a:gd name="adj" fmla="val 4338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216116"/>
            <a:ext cx="4178618" cy="91440"/>
          </a:xfrm>
          <a:prstGeom prst="roundRect">
            <a:avLst>
              <a:gd name="adj" fmla="val 343600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612886" y="2924889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2801362" y="308193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70015" y="376261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Базовый профиль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70015" y="4196239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Отражает общие тенденции медосбора для выбранной местности.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25772" y="3238976"/>
            <a:ext cx="4178737" cy="2529721"/>
          </a:xfrm>
          <a:prstGeom prst="roundRect">
            <a:avLst>
              <a:gd name="adj" fmla="val 4338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25772" y="3216116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7000935" y="2924889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2B42D"/>
          </a:solidFill>
          <a:ln/>
        </p:spPr>
      </p:sp>
      <p:sp>
        <p:nvSpPr>
          <p:cNvPr id="12" name="Text 10"/>
          <p:cNvSpPr/>
          <p:nvPr/>
        </p:nvSpPr>
        <p:spPr>
          <a:xfrm>
            <a:off x="7189410" y="308193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58063" y="3762613"/>
            <a:ext cx="248638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Цветение медоносов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58063" y="4196239"/>
            <a:ext cx="371415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График времени и продолжительности цветения ключевых растений на основе исторической температуры.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13940" y="3238976"/>
            <a:ext cx="4178737" cy="2529721"/>
          </a:xfrm>
          <a:prstGeom prst="roundRect">
            <a:avLst>
              <a:gd name="adj" fmla="val 4338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13940" y="3216116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DD785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89102" y="2924889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2B42D"/>
          </a:solidFill>
          <a:ln/>
        </p:spPr>
      </p:sp>
      <p:sp>
        <p:nvSpPr>
          <p:cNvPr id="18" name="Text 16"/>
          <p:cNvSpPr/>
          <p:nvPr/>
        </p:nvSpPr>
        <p:spPr>
          <a:xfrm>
            <a:off x="11577578" y="308193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846231" y="3762613"/>
            <a:ext cx="268866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Динамический график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46231" y="4196239"/>
            <a:ext cx="371415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Формируется на основе мониторинга соцсетей, форумов и экологического мониторинга для точного определения сроков цветения.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7724" y="600432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Эти графики помогают игрокам оптимизировать управление пасеками, повышая шансы на успешный сезон сбора меда.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81532"/>
            <a:ext cx="566142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Детальный осмотр улья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61152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Каждый улей в игре можно детально изучить: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518219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Количество установленных рамок и их тип.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37724" y="5590461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Осмотр каждой рамки позволяет визуально определить состояние семьи пчел: объем собранного меда, количество личинок и взрослых особей, качество яйцекладки королевы.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6496169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Игрок получает статистику динамики расплода и статистики взятка, что помогает принимать обоснованные решения о дальнейших действиях с каждым ульем.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1552"/>
            <a:ext cx="827222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Оптимизация производительности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976324"/>
            <a:ext cx="4178618" cy="2741057"/>
          </a:xfrm>
          <a:prstGeom prst="roundRect">
            <a:avLst>
              <a:gd name="adj" fmla="val 1146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70015" y="3208615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070015" y="404633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Замена рамок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70015" y="4479965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Своевременная замена старых рамок.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25772" y="2976324"/>
            <a:ext cx="4178737" cy="2741057"/>
          </a:xfrm>
          <a:prstGeom prst="roundRect">
            <a:avLst>
              <a:gd name="adj" fmla="val 1146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458063" y="3208615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458063" y="404633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Подкормка пчел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58063" y="4479965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Регулярная подкормка для поддержания здоровья.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13940" y="2976324"/>
            <a:ext cx="4178737" cy="2741057"/>
          </a:xfrm>
          <a:prstGeom prst="roundRect">
            <a:avLst>
              <a:gd name="adj" fmla="val 1146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846231" y="3208615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846231" y="4046339"/>
            <a:ext cx="338720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Увеличение продуктивности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46231" y="4479965"/>
            <a:ext cx="371415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Эти меры способствуют увеличению производительности и улучшению состояния семей.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7724" y="595300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Принятие таких решений напрямую влияет на успех пасеки и объем медосбора.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4384"/>
            <a:ext cx="737544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Прогноз спроса: Малые пасеки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624382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маленьких пасек (до 30 ульев) основными источниками сбыта становятся рекомендации друзей («сарафанное радио»), социальные сети и площадки вроде Авито.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4865132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Увеличить доходы можно двумя путями: оптимальное ценообразование и создание сильного бренда.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1933"/>
            <a:ext cx="716506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Стратегии увеличения дохода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66705"/>
            <a:ext cx="6477476" cy="8377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7155" y="4213860"/>
            <a:ext cx="377249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Оптимальное ценообразование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47155" y="4647486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Найти золотую середину между высокой ценой (больше прибыль, меньше объем) и низкой (больше покупателей, меньше маржа).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166705"/>
            <a:ext cx="6477476" cy="837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631" y="4213860"/>
            <a:ext cx="321504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Создание сильного бренда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24631" y="4647486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Инвестиции в рекламу: собственный сайт, аккаунты в соцсетях, ролики, публикации у блогеров и в местной прессе.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37724" y="576262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Вложив средства в создание и укрепление бренда, можно существенно повысить доходность пасеки.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336" y="407194"/>
            <a:ext cx="4738330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Расчет выгод от инвестиций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336" y="1138833"/>
            <a:ext cx="13445728" cy="7529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2336" y="8834914"/>
            <a:ext cx="13445728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Функция "Прогноз спроса" помогает рассчитать возможные выгоды от инвестиций в бренд и расширение пасеки. Она наглядно демонстрирует, как правильный подход к рекламе и развитию инфраструктуры влияет на конечную прибыльность.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2025-12-21T06:04:38Z</dcterms:created>
  <dcterms:modified xsi:type="dcterms:W3CDTF">2025-12-21T06:04:38Z</dcterms:modified>
</cp:coreProperties>
</file>